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0" r:id="rId3"/>
    <p:sldId id="259" r:id="rId4"/>
  </p:sldIdLst>
  <p:sldSz cx="9906000" cy="6858000" type="A4"/>
  <p:notesSz cx="6797675" cy="9931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274" y="-77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77850" y="1371600"/>
            <a:ext cx="8505952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77850" y="3228536"/>
            <a:ext cx="8509254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F1F55-7C64-4BDC-B65F-BFB86D38E82E}" type="datetimeFigureOut">
              <a:rPr lang="pt-BR" smtClean="0"/>
              <a:pPr/>
              <a:t>06/06/2017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55653-605A-4DC2-9ECC-F8F5FC217C8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F1F55-7C64-4BDC-B65F-BFB86D38E82E}" type="datetimeFigureOut">
              <a:rPr lang="pt-BR" smtClean="0"/>
              <a:pPr/>
              <a:t>06/06/2017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55653-605A-4DC2-9ECC-F8F5FC217C8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0" y="914402"/>
            <a:ext cx="222885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914402"/>
            <a:ext cx="652145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F1F55-7C64-4BDC-B65F-BFB86D38E82E}" type="datetimeFigureOut">
              <a:rPr lang="pt-BR" smtClean="0"/>
              <a:pPr/>
              <a:t>06/06/2017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55653-605A-4DC2-9ECC-F8F5FC217C8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F1F55-7C64-4BDC-B65F-BFB86D38E82E}" type="datetimeFigureOut">
              <a:rPr lang="pt-BR" smtClean="0"/>
              <a:pPr/>
              <a:t>06/06/2017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55653-605A-4DC2-9ECC-F8F5FC217C8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4548" y="1316736"/>
            <a:ext cx="84201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74548" y="2704664"/>
            <a:ext cx="84201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F1F55-7C64-4BDC-B65F-BFB86D38E82E}" type="datetimeFigureOut">
              <a:rPr lang="pt-BR" smtClean="0"/>
              <a:pPr/>
              <a:t>06/06/2017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55653-605A-4DC2-9ECC-F8F5FC217C8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0" y="1920085"/>
            <a:ext cx="437515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0" y="1920085"/>
            <a:ext cx="437515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F1F55-7C64-4BDC-B65F-BFB86D38E82E}" type="datetimeFigureOut">
              <a:rPr lang="pt-BR" smtClean="0"/>
              <a:pPr/>
              <a:t>06/06/2017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55653-605A-4DC2-9ECC-F8F5FC217C8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855248"/>
            <a:ext cx="4376870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5032111" y="1859758"/>
            <a:ext cx="4378590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95300" y="2514600"/>
            <a:ext cx="437687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1" y="2514600"/>
            <a:ext cx="437859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F1F55-7C64-4BDC-B65F-BFB86D38E82E}" type="datetimeFigureOut">
              <a:rPr lang="pt-BR" smtClean="0"/>
              <a:pPr/>
              <a:t>06/06/2017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55653-605A-4DC2-9ECC-F8F5FC217C8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9795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F1F55-7C64-4BDC-B65F-BFB86D38E82E}" type="datetimeFigureOut">
              <a:rPr lang="pt-BR" smtClean="0"/>
              <a:pPr/>
              <a:t>06/06/2017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55653-605A-4DC2-9ECC-F8F5FC217C8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F1F55-7C64-4BDC-B65F-BFB86D38E82E}" type="datetimeFigureOut">
              <a:rPr lang="pt-BR" smtClean="0"/>
              <a:pPr/>
              <a:t>06/06/2017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55653-605A-4DC2-9ECC-F8F5FC217C8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2950" y="514352"/>
            <a:ext cx="29718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742950" y="1676400"/>
            <a:ext cx="29718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872971" y="1676400"/>
            <a:ext cx="5537729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F1F55-7C64-4BDC-B65F-BFB86D38E82E}" type="datetimeFigureOut">
              <a:rPr lang="pt-BR" smtClean="0"/>
              <a:pPr/>
              <a:t>06/06/2017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55653-605A-4DC2-9ECC-F8F5FC217C8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429566" y="1108077"/>
            <a:ext cx="569595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671145" y="5359769"/>
            <a:ext cx="168402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0400" y="1176997"/>
            <a:ext cx="2397252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60400" y="2828785"/>
            <a:ext cx="239395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F1F55-7C64-4BDC-B65F-BFB86D38E82E}" type="datetimeFigureOut">
              <a:rPr lang="pt-BR" smtClean="0"/>
              <a:pPr/>
              <a:t>06/06/2017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750300" y="6356351"/>
            <a:ext cx="660400" cy="365125"/>
          </a:xfrm>
        </p:spPr>
        <p:txBody>
          <a:bodyPr/>
          <a:lstStyle/>
          <a:p>
            <a:fld id="{E1F55653-605A-4DC2-9ECC-F8F5FC217C8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776276" y="1199517"/>
            <a:ext cx="500253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10319" y="5816600"/>
            <a:ext cx="9926638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746625" y="6219826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10319" y="-7144"/>
            <a:ext cx="9926638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746625" y="-7144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95300" y="1935480"/>
            <a:ext cx="89154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0F1F55-7C64-4BDC-B65F-BFB86D38E82E}" type="datetimeFigureOut">
              <a:rPr lang="pt-BR" smtClean="0"/>
              <a:pPr/>
              <a:t>06/06/2017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889250" y="6356351"/>
            <a:ext cx="36322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585200" y="6356351"/>
            <a:ext cx="8255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F55653-605A-4DC2-9ECC-F8F5FC217C87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20602" y="202408"/>
            <a:ext cx="9945594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Documents and Settings\Usuario\Desktop\CAMISA AZUL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1009" y="2276872"/>
            <a:ext cx="4600491" cy="236143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/>
        </p:spPr>
      </p:pic>
      <p:pic>
        <p:nvPicPr>
          <p:cNvPr id="15" name="Imagem 14" descr="praia.png"/>
          <p:cNvPicPr>
            <a:picLocks noChangeAspect="1"/>
          </p:cNvPicPr>
          <p:nvPr/>
        </p:nvPicPr>
        <p:blipFill rotWithShape="1">
          <a:blip r:embed="rId3"/>
          <a:srcRect l="14935"/>
          <a:stretch/>
        </p:blipFill>
        <p:spPr>
          <a:xfrm>
            <a:off x="0" y="5929331"/>
            <a:ext cx="9906000" cy="985105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1026" name="Picture 2" descr="C:\Documents and Settings\Usuario\Desktop\IBERE AGUIAR JAQU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98" y="944984"/>
            <a:ext cx="4451086" cy="2340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6" name="Imagem 5" descr="Logo nova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69793" y="2329026"/>
            <a:ext cx="2366414" cy="2199948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352600" y="4953362"/>
            <a:ext cx="680074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pt-BR" sz="4000" b="1" dirty="0" smtClean="0">
                <a:ln/>
                <a:solidFill>
                  <a:schemeClr val="accent3"/>
                </a:solidFill>
              </a:rPr>
              <a:t>    Santa Catarina Turismo</a:t>
            </a:r>
            <a:endParaRPr lang="pt-BR" sz="4800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557469" y="710967"/>
            <a:ext cx="680074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pt-BR" sz="4000" b="1" dirty="0" smtClean="0">
                <a:ln/>
                <a:solidFill>
                  <a:schemeClr val="accent3"/>
                </a:solidFill>
              </a:rPr>
              <a:t>    </a:t>
            </a:r>
            <a:r>
              <a:rPr lang="pt-BR" sz="3200" b="1" dirty="0" smtClean="0">
                <a:ln/>
                <a:solidFill>
                  <a:schemeClr val="accent3"/>
                </a:solidFill>
              </a:rPr>
              <a:t>Santa Catarina Turismo</a:t>
            </a:r>
            <a:endParaRPr lang="pt-BR" sz="4000" b="1" dirty="0">
              <a:ln/>
              <a:solidFill>
                <a:schemeClr val="accent3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851268" y="2043132"/>
            <a:ext cx="8203464" cy="275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 smtClean="0"/>
              <a:t>	O Programa Santa Catarina Turismo tem como objetivo apresentar as opções turísticas de nossa região e de nosso estado.</a:t>
            </a:r>
          </a:p>
          <a:p>
            <a:r>
              <a:rPr lang="pt-BR" sz="1400" dirty="0" smtClean="0"/>
              <a:t>Os pontos turísticos, aspectos culturais, econômicos, religiosos, históricos e gastronômicos serão abordados nos programas que serão veiculados aos domingos na grade de programação da Unisul TV. </a:t>
            </a:r>
          </a:p>
          <a:p>
            <a:r>
              <a:rPr lang="pt-BR" sz="1400" dirty="0" smtClean="0"/>
              <a:t>	A Unisul TV por ser uma afiliada da TV Cultura de São Paulo, segue as normas de não veicular VT com preço, desconto, promoção e condições de pagamento. Apenas veiculamos VT Institucional.</a:t>
            </a:r>
          </a:p>
          <a:p>
            <a:pPr>
              <a:spcBef>
                <a:spcPts val="600"/>
              </a:spcBef>
            </a:pPr>
            <a:r>
              <a:rPr lang="pt-BR" sz="1400" b="1" dirty="0" smtClean="0">
                <a:latin typeface="Arial" pitchFamily="34" charset="0"/>
                <a:cs typeface="Arial" pitchFamily="34" charset="0"/>
              </a:rPr>
              <a:t>Apresentação: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Iberê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Aguiar Jaques                                  </a:t>
            </a:r>
            <a:r>
              <a:rPr lang="pt-BR" sz="1400" b="1" dirty="0" smtClean="0">
                <a:latin typeface="Arial" pitchFamily="34" charset="0"/>
                <a:cs typeface="Arial" pitchFamily="34" charset="0"/>
              </a:rPr>
              <a:t>Gênero: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Turismo e variedades</a:t>
            </a:r>
          </a:p>
          <a:p>
            <a:r>
              <a:rPr lang="pt-BR" sz="1400" b="1" dirty="0" smtClean="0">
                <a:latin typeface="Arial" pitchFamily="34" charset="0"/>
                <a:cs typeface="Arial" pitchFamily="34" charset="0"/>
              </a:rPr>
              <a:t>Freqüência: INÉDITO –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domingos 	                   </a:t>
            </a:r>
            <a:r>
              <a:rPr lang="pt-BR" sz="1400" b="1" dirty="0" smtClean="0">
                <a:latin typeface="Arial" pitchFamily="34" charset="0"/>
                <a:cs typeface="Arial" pitchFamily="34" charset="0"/>
              </a:rPr>
              <a:t>Horário: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13h45 às 14h15</a:t>
            </a:r>
          </a:p>
          <a:p>
            <a:r>
              <a:rPr lang="pt-BR" sz="1400" b="1" dirty="0" smtClean="0">
                <a:latin typeface="Arial" pitchFamily="34" charset="0"/>
                <a:cs typeface="Arial" pitchFamily="34" charset="0"/>
              </a:rPr>
              <a:t>                        REAPRESENTAÇÃO –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sábado                	</a:t>
            </a:r>
            <a:r>
              <a:rPr lang="pt-BR" sz="1400" b="1" dirty="0" smtClean="0">
                <a:latin typeface="Arial" pitchFamily="34" charset="0"/>
                <a:cs typeface="Arial" pitchFamily="34" charset="0"/>
              </a:rPr>
              <a:t>Horário: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12h às 12h30</a:t>
            </a:r>
            <a:endParaRPr lang="pt-BR" sz="1400" b="1" u="sng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1400" b="1" dirty="0" smtClean="0">
                <a:latin typeface="Arial" pitchFamily="34" charset="0"/>
                <a:cs typeface="Arial" pitchFamily="34" charset="0"/>
              </a:rPr>
              <a:t>			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quarta-feira	</a:t>
            </a:r>
            <a:r>
              <a:rPr lang="pt-BR" sz="1400" b="1" dirty="0" smtClean="0">
                <a:latin typeface="Arial" pitchFamily="34" charset="0"/>
                <a:cs typeface="Arial" pitchFamily="34" charset="0"/>
              </a:rPr>
              <a:t>Horário: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13h30 e 20h30 </a:t>
            </a:r>
          </a:p>
          <a:p>
            <a:pPr marL="342900" indent="-342900" algn="ctr" eaLnBrk="0" hangingPunct="0"/>
            <a:endParaRPr lang="pt-BR" sz="1400" b="1" u="sng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Imagem 7" descr="praia.png"/>
          <p:cNvPicPr>
            <a:picLocks noChangeAspect="1"/>
          </p:cNvPicPr>
          <p:nvPr/>
        </p:nvPicPr>
        <p:blipFill rotWithShape="1">
          <a:blip r:embed="rId2"/>
          <a:srcRect l="14935"/>
          <a:stretch/>
        </p:blipFill>
        <p:spPr>
          <a:xfrm>
            <a:off x="0" y="5929331"/>
            <a:ext cx="9906000" cy="985105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10" name="Imagem 9" descr="Logo nov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2520" y="404664"/>
            <a:ext cx="1278142" cy="11669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praia.png"/>
          <p:cNvPicPr>
            <a:picLocks noChangeAspect="1"/>
          </p:cNvPicPr>
          <p:nvPr/>
        </p:nvPicPr>
        <p:blipFill rotWithShape="1">
          <a:blip r:embed="rId2"/>
          <a:srcRect l="14935"/>
          <a:stretch/>
        </p:blipFill>
        <p:spPr>
          <a:xfrm>
            <a:off x="0" y="5929331"/>
            <a:ext cx="9906000" cy="985105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14" name="Retângulo 13"/>
          <p:cNvSpPr/>
          <p:nvPr/>
        </p:nvSpPr>
        <p:spPr>
          <a:xfrm>
            <a:off x="1557469" y="710967"/>
            <a:ext cx="680074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pt-BR" sz="4000" b="1" dirty="0" smtClean="0">
                <a:ln/>
                <a:solidFill>
                  <a:schemeClr val="accent3"/>
                </a:solidFill>
              </a:rPr>
              <a:t>    </a:t>
            </a:r>
            <a:r>
              <a:rPr lang="pt-BR" sz="3200" b="1" dirty="0" smtClean="0">
                <a:ln/>
                <a:solidFill>
                  <a:schemeClr val="accent3"/>
                </a:solidFill>
              </a:rPr>
              <a:t>Santa Catarina Turismo</a:t>
            </a:r>
            <a:endParaRPr lang="pt-BR" sz="4000" b="1" dirty="0">
              <a:ln/>
              <a:solidFill>
                <a:schemeClr val="accent3"/>
              </a:solidFill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083442" y="1173623"/>
            <a:ext cx="7893899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400" b="1" u="sng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APROVEITAMENTO POR COTA – Nos programas e reapresentações:</a:t>
            </a:r>
            <a:endPara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Abertura com citação de marca de 5” (cinco segundos)</a:t>
            </a:r>
            <a:r>
              <a:rPr kumimoji="0" lang="pt-BR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12 x;</a:t>
            </a:r>
            <a:endPara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Encerramento com citação de marca de 5” (cinco segundos)</a:t>
            </a:r>
            <a:r>
              <a:rPr kumimoji="0" lang="pt-BR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12x; </a:t>
            </a:r>
            <a:endPara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Chamadas do programa com citação de marca de 5” (cinco segundos) – 30 x por mês; </a:t>
            </a:r>
            <a:endPara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4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comercial de 30” por programa</a:t>
            </a:r>
            <a:r>
              <a:rPr kumimoji="0" lang="pt-BR" sz="140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12 x mensal;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400" baseline="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Bonificação: 28</a:t>
            </a:r>
            <a:r>
              <a:rPr lang="pt-BR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comercial de 30” mensal em horários indeterminados;</a:t>
            </a:r>
            <a:endParaRPr kumimoji="0" lang="pt-BR" sz="140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CONDIÇÕES DE APOIO PARA ESTE PROGRAMA:</a:t>
            </a:r>
            <a:endPara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Valor mensal da cota de apoio oficial: R$ 5.000,00 (cinco mil reais);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Data de pagamento: todo dia 10 de cada mês.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4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400" b="1" dirty="0" smtClean="0">
                <a:latin typeface="Arial" pitchFamily="34" charset="0"/>
                <a:cs typeface="Arial" pitchFamily="34" charset="0"/>
              </a:rPr>
              <a:t>Iberê </a:t>
            </a:r>
            <a:r>
              <a:rPr lang="pt-BR" sz="1400" b="1" dirty="0" smtClean="0">
                <a:latin typeface="Arial" pitchFamily="34" charset="0"/>
                <a:cs typeface="Arial" pitchFamily="34" charset="0"/>
              </a:rPr>
              <a:t>Aguiar Jaques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Unisul </a:t>
            </a:r>
            <a:r>
              <a:rPr kumimoji="0" lang="pt-B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TV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400" b="1" smtClean="0">
                <a:latin typeface="Arial" pitchFamily="34" charset="0"/>
                <a:cs typeface="Arial" pitchFamily="34" charset="0"/>
              </a:rPr>
              <a:t>Fone</a:t>
            </a:r>
            <a:r>
              <a:rPr lang="pt-BR" sz="1400" b="1" dirty="0" smtClean="0">
                <a:latin typeface="Arial" pitchFamily="34" charset="0"/>
                <a:cs typeface="Arial" pitchFamily="34" charset="0"/>
              </a:rPr>
              <a:t>:(48</a:t>
            </a:r>
            <a:r>
              <a:rPr lang="pt-BR" sz="1400" b="1" smtClean="0">
                <a:latin typeface="Arial" pitchFamily="34" charset="0"/>
                <a:cs typeface="Arial" pitchFamily="34" charset="0"/>
              </a:rPr>
              <a:t>) </a:t>
            </a:r>
            <a:r>
              <a:rPr lang="pt-BR" sz="1400" b="1" smtClean="0">
                <a:latin typeface="Arial" pitchFamily="34" charset="0"/>
                <a:cs typeface="Arial" pitchFamily="34" charset="0"/>
              </a:rPr>
              <a:t>99986-2909</a:t>
            </a:r>
            <a:endParaRPr kumimoji="0" lang="pt-B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m 6" descr="Logo nov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2520" y="404664"/>
            <a:ext cx="1278142" cy="11669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572</TotalTime>
  <Words>141</Words>
  <Application>Microsoft Office PowerPoint</Application>
  <PresentationFormat>Papel A4 (210 x 297 mm)</PresentationFormat>
  <Paragraphs>30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Fluxo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producao02</dc:creator>
  <cp:lastModifiedBy>Fernando Faisca Rosa</cp:lastModifiedBy>
  <cp:revision>70</cp:revision>
  <cp:lastPrinted>2016-09-27T12:41:46Z</cp:lastPrinted>
  <dcterms:created xsi:type="dcterms:W3CDTF">2013-09-25T18:20:40Z</dcterms:created>
  <dcterms:modified xsi:type="dcterms:W3CDTF">2017-06-06T14:39:29Z</dcterms:modified>
</cp:coreProperties>
</file>