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9" r:id="rId4"/>
  </p:sldIdLst>
  <p:sldSz cx="9906000" cy="6858000" type="A4"/>
  <p:notesSz cx="6797675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74" y="-77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0F1F55-7C64-4BDC-B65F-BFB86D38E82E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F55653-605A-4DC2-9ECC-F8F5FC217C8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Usuario\Desktop\CAMISA AZUL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009" y="2276872"/>
            <a:ext cx="4600491" cy="23614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15" name="Imagem 14" descr="praia.png"/>
          <p:cNvPicPr>
            <a:picLocks noChangeAspect="1"/>
          </p:cNvPicPr>
          <p:nvPr/>
        </p:nvPicPr>
        <p:blipFill rotWithShape="1">
          <a:blip r:embed="rId3"/>
          <a:srcRect l="14935"/>
          <a:stretch/>
        </p:blipFill>
        <p:spPr>
          <a:xfrm>
            <a:off x="0" y="5929331"/>
            <a:ext cx="9906000" cy="98510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26" name="Picture 2" descr="C:\Documents and Settings\Usuario\Desktop\IBERE AGUIAR JAQU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98" y="944984"/>
            <a:ext cx="4451086" cy="23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6" name="Imagem 5" descr="Logo nov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69793" y="2329026"/>
            <a:ext cx="2366414" cy="2199948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352600" y="4953362"/>
            <a:ext cx="680074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4000" b="1" dirty="0" smtClean="0">
                <a:ln/>
                <a:solidFill>
                  <a:schemeClr val="accent3"/>
                </a:solidFill>
              </a:rPr>
              <a:t>    Santa Catarina Turismo</a:t>
            </a:r>
            <a:endParaRPr lang="pt-BR" sz="48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57469" y="710967"/>
            <a:ext cx="680074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4000" b="1" dirty="0" smtClean="0">
                <a:ln/>
                <a:solidFill>
                  <a:schemeClr val="accent3"/>
                </a:solidFill>
              </a:rPr>
              <a:t>    </a:t>
            </a:r>
            <a:r>
              <a:rPr lang="pt-BR" sz="3200" b="1" dirty="0" smtClean="0">
                <a:ln/>
                <a:solidFill>
                  <a:schemeClr val="accent3"/>
                </a:solidFill>
              </a:rPr>
              <a:t>Santa Catarina Turismo</a:t>
            </a:r>
            <a:endParaRPr lang="pt-BR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51268" y="2043132"/>
            <a:ext cx="8203464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	O Programa Santa Catarina Turismo tem como objetivo apresentar as opções turísticas de nossa região e de nosso estado.</a:t>
            </a:r>
          </a:p>
          <a:p>
            <a:r>
              <a:rPr lang="pt-BR" sz="1400" dirty="0" smtClean="0"/>
              <a:t>Os pontos turísticos, aspectos culturais, econômicos, religiosos, históricos e gastronômicos serão abordados nos programas que serão veiculados aos domingos na grade de programação da Unisul TV. </a:t>
            </a:r>
          </a:p>
          <a:p>
            <a:r>
              <a:rPr lang="pt-BR" sz="1400" dirty="0" smtClean="0"/>
              <a:t>	A Unisul TV por ser uma afiliada da TV Cultura de São Paulo, segue as normas de não veicular VT com preço, desconto, promoção e condições de pagamento. Apenas veiculamos VT Institucional.</a:t>
            </a:r>
          </a:p>
          <a:p>
            <a:pPr>
              <a:spcBef>
                <a:spcPts val="600"/>
              </a:spcBef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Apresentação: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Iberê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Aguiar Jaques                                 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Gênero: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Turismo e variedades</a:t>
            </a:r>
          </a:p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Freqüência: INÉDITO –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domingos 	                  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Horário: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13h45 às 14h15</a:t>
            </a:r>
          </a:p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                        REAPRESENTAÇÃO –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sábado                	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Horário: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12h às 12h30</a:t>
            </a:r>
            <a:endParaRPr lang="pt-BR" sz="14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			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quarta-feira	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Horário: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13h30 e 20h30 </a:t>
            </a:r>
          </a:p>
          <a:p>
            <a:pPr marL="342900" indent="-342900" algn="ctr" eaLnBrk="0" hangingPunct="0"/>
            <a:endParaRPr lang="pt-BR" sz="1400" b="1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 descr="praia.png"/>
          <p:cNvPicPr>
            <a:picLocks noChangeAspect="1"/>
          </p:cNvPicPr>
          <p:nvPr/>
        </p:nvPicPr>
        <p:blipFill rotWithShape="1">
          <a:blip r:embed="rId2"/>
          <a:srcRect l="14935"/>
          <a:stretch/>
        </p:blipFill>
        <p:spPr>
          <a:xfrm>
            <a:off x="0" y="5929331"/>
            <a:ext cx="9906000" cy="98510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" name="Imagem 9" descr="Logo nov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520" y="404664"/>
            <a:ext cx="1278142" cy="1166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praia.png"/>
          <p:cNvPicPr>
            <a:picLocks noChangeAspect="1"/>
          </p:cNvPicPr>
          <p:nvPr/>
        </p:nvPicPr>
        <p:blipFill rotWithShape="1">
          <a:blip r:embed="rId2"/>
          <a:srcRect l="14935"/>
          <a:stretch/>
        </p:blipFill>
        <p:spPr>
          <a:xfrm>
            <a:off x="0" y="5929331"/>
            <a:ext cx="9906000" cy="98510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4" name="Retângulo 13"/>
          <p:cNvSpPr/>
          <p:nvPr/>
        </p:nvSpPr>
        <p:spPr>
          <a:xfrm>
            <a:off x="1557469" y="710967"/>
            <a:ext cx="680074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4000" b="1" dirty="0" smtClean="0">
                <a:ln/>
                <a:solidFill>
                  <a:schemeClr val="accent3"/>
                </a:solidFill>
              </a:rPr>
              <a:t>    </a:t>
            </a:r>
            <a:r>
              <a:rPr lang="pt-BR" sz="3200" b="1" dirty="0" smtClean="0">
                <a:ln/>
                <a:solidFill>
                  <a:schemeClr val="accent3"/>
                </a:solidFill>
              </a:rPr>
              <a:t>Santa Catarina Turismo</a:t>
            </a:r>
            <a:endParaRPr lang="pt-BR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83442" y="1173623"/>
            <a:ext cx="789389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4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APROVEITAMENTO POR COTA – Nos programas e reapresentações: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Abertura com citação de marca de 5” (cinco segundos)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12 x;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Encerramento com citação de marca de 5” (cinco segundos)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12x; 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Chamadas do programa com citação de marca de 5” (cinco segundos) – 30 x por mês; 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comercial de 30” por programa</a:t>
            </a:r>
            <a:r>
              <a:rPr kumimoji="0" lang="pt-BR" sz="14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12 x mensal;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Bonificação: 28</a:t>
            </a:r>
            <a:r>
              <a:rPr lang="pt-B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comercial de 30” mensal em horários indeterminados;</a:t>
            </a:r>
            <a:endParaRPr kumimoji="0" lang="pt-BR" sz="14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CONDIÇÕES DE APOIO PARA ESTE PROGRAMA: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Valor mensal da cota de apoio oficial: R$ 5.000,00 (cinco mil reais);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Data de pagamento: todo dia 10 de cada mês.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Iberê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Aguiar Jaques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Unisul 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b="1" smtClean="0">
                <a:latin typeface="Arial" pitchFamily="34" charset="0"/>
                <a:cs typeface="Arial" pitchFamily="34" charset="0"/>
              </a:rPr>
              <a:t>Fone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:(48</a:t>
            </a:r>
            <a:r>
              <a:rPr lang="pt-BR" sz="1400" b="1" smtClean="0">
                <a:latin typeface="Arial" pitchFamily="34" charset="0"/>
                <a:cs typeface="Arial" pitchFamily="34" charset="0"/>
              </a:rPr>
              <a:t>) </a:t>
            </a:r>
            <a:r>
              <a:rPr lang="pt-BR" sz="1400" b="1" smtClean="0">
                <a:latin typeface="Arial" pitchFamily="34" charset="0"/>
                <a:cs typeface="Arial" pitchFamily="34" charset="0"/>
              </a:rPr>
              <a:t>99986-2909</a:t>
            </a: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Logo nov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520" y="404664"/>
            <a:ext cx="1278142" cy="1166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572</TotalTime>
  <Words>141</Words>
  <Application>Microsoft Office PowerPoint</Application>
  <PresentationFormat>Papel A4 (210 x 297 mm)</PresentationFormat>
  <Paragraphs>30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Fluxo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producao02</dc:creator>
  <cp:lastModifiedBy>Fernando Faisca Rosa</cp:lastModifiedBy>
  <cp:revision>70</cp:revision>
  <cp:lastPrinted>2016-09-27T12:41:46Z</cp:lastPrinted>
  <dcterms:created xsi:type="dcterms:W3CDTF">2013-09-25T18:20:40Z</dcterms:created>
  <dcterms:modified xsi:type="dcterms:W3CDTF">2017-06-06T14:39:29Z</dcterms:modified>
</cp:coreProperties>
</file>